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5" r:id="rId4"/>
    <p:sldId id="264" r:id="rId5"/>
    <p:sldId id="263" r:id="rId6"/>
    <p:sldId id="267" r:id="rId7"/>
    <p:sldId id="269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0"/>
  </p:normalViewPr>
  <p:slideViewPr>
    <p:cSldViewPr snapToGrid="0" snapToObjects="1">
      <p:cViewPr>
        <p:scale>
          <a:sx n="85" d="100"/>
          <a:sy n="85" d="100"/>
        </p:scale>
        <p:origin x="3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D2CBB-1B8D-D945-9E25-2875CC6FFA43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3E72E-CCDF-2A45-9B4F-91FCC56CDA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7353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8C03-984E-D141-993E-E77B9D00A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BBED1-7856-5544-8FB5-EFE4A704B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A602B-75AF-5A49-BFBC-0244F62D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7BEA2-D866-6B4B-9E29-1C90AA88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D0006-968A-454A-B2F8-BC9155EA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416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8A38-BCAD-7943-8B7D-AEA3AF2E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9A4BE-8F03-D342-9C24-39FCBA0F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363C5-CBC7-7D4D-9820-D833F98A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6270-89DD-AF45-A937-49192D4F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4AFD-D497-2A41-996F-DE510F86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175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61C05-0290-1449-8A0D-83C8FE2E1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5A9C2-FCBE-6049-B9FC-17CD989F0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4F27B-7807-B64C-898E-DB286B22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F4469-4653-CA4B-AA39-7CFA08E4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BC15-FDAE-9F44-9B8F-02129A1D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952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D76-1449-9E42-BB11-6D4FB322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0F03-C9A4-D240-B10E-98A65985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6B992-DD38-AB48-91D0-61BA9381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BBD2-3101-0542-A4C3-279550B3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656F-22A3-C647-A8BF-80A61693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4337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77EC-0223-2C42-82F8-0A37CBA4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47E20-E1B0-3F49-8BCD-0694F20E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E1360-1AFE-2E48-A220-F0584095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38E42-5141-0847-970B-5B6307D5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C2FA-DCF8-FF46-98B5-2AB85480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493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1338-2660-FF44-8EEA-42F0B07C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03B4-B16A-4D49-843A-C5302EAC3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E786A-DDC9-344D-B156-D49C3B945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20C00-8F3E-A040-BF56-AD808B47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C68AA-782B-434C-A261-1BDECB0F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AA6F2-C160-9845-938E-3A866FC2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565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AB8A-AFB3-9D4F-A547-40DF0D06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51C0E-F6F5-4E4C-BD62-B1B50F462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DA92C-5903-574F-8C12-FE87D43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2C193-0CBA-9445-88ED-4D84311BD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1B58A-64A3-5644-BF0F-57839F911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9EE44-CBBF-094F-8666-0ABEC06B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3D84B-962B-1345-B314-08F22524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F3C6C-4C01-424E-8E90-1B835C9E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859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2DD1-3706-8A45-B76F-36628FEA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1FB28-4E94-C845-B6EE-091E499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A0CC-BA96-9F45-9A8D-E7AD7422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60EAE-914D-1B4A-B232-C943D5BB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40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FF6FF-4242-D74B-8832-BF88DFD2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65A0C-ECB4-C046-A3E6-8B048A0F5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985D-46B0-F248-BDCC-23FDB66C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21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377B-73D0-B544-AA61-9DC4A585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12A8-613C-FE4A-A159-BCDD2C4A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64676-6271-F441-9843-BB7EE431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C5DDF-3207-B247-96C6-0546BD11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2C67D-7084-B44F-B472-6B682515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8D8CE-6937-DE44-8CBC-978BDE7A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741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2596-706B-2044-A83F-3A23E4D3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D358C-771C-EE41-B157-7607FFFF3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8CD92-2138-D447-9634-52E7EC0BA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47ADA-E912-A24A-A8A2-22DD54779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4B534-7CF1-734F-8B56-BED799A7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3D8F1-F9E5-894E-AF64-5515733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098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C7E5B-CB1C-6A47-8176-69CD5C3B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0D0DD-E0B3-A14C-817F-BF2DBF823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75C1-93F0-7743-9313-02734B6A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C7DB0-5AD6-AC47-A497-AB86AEA0B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E555-150A-C24B-87A4-805E653AC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132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46C5CD-E9B5-5947-B20B-DC3A66E5F5F7}"/>
              </a:ext>
            </a:extLst>
          </p:cNvPr>
          <p:cNvSpPr/>
          <p:nvPr/>
        </p:nvSpPr>
        <p:spPr>
          <a:xfrm>
            <a:off x="-6016" y="4"/>
            <a:ext cx="12192000" cy="304398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0AE7C7-3C1C-774E-99A1-B09BF65FB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729" y="1054429"/>
            <a:ext cx="10308515" cy="1620833"/>
          </a:xfrm>
        </p:spPr>
        <p:txBody>
          <a:bodyPr anchor="ctr">
            <a:normAutofit/>
          </a:bodyPr>
          <a:lstStyle/>
          <a:p>
            <a:pPr>
              <a:lnSpc>
                <a:spcPts val="4540"/>
              </a:lnSpc>
            </a:pP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using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the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ethz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computer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cluster</a:t>
            </a:r>
            <a:endParaRPr lang="de-DE" sz="4000" cap="small" spc="150" dirty="0">
              <a:latin typeface="Yanone Kaffeesatz Thin" pitchFamily="2" charset="77"/>
              <a:ea typeface="Nanum Gothic" panose="020D0604000000000000" pitchFamily="34" charset="-127"/>
              <a:cs typeface="Kohinoor Devanagari" panose="02000000000000000000" pitchFamily="2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D901DF-783B-D34F-814A-16A8DB8EC61B}"/>
              </a:ext>
            </a:extLst>
          </p:cNvPr>
          <p:cNvCxnSpPr>
            <a:cxnSpLocks/>
          </p:cNvCxnSpPr>
          <p:nvPr/>
        </p:nvCxnSpPr>
        <p:spPr>
          <a:xfrm>
            <a:off x="1499938" y="914395"/>
            <a:ext cx="91800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FCFFFFD-B7B6-B44A-98DF-5622A635BB3B}"/>
              </a:ext>
            </a:extLst>
          </p:cNvPr>
          <p:cNvSpPr txBox="1">
            <a:spLocks/>
          </p:cNvSpPr>
          <p:nvPr/>
        </p:nvSpPr>
        <p:spPr>
          <a:xfrm>
            <a:off x="1590260" y="412168"/>
            <a:ext cx="9144000" cy="445712"/>
          </a:xfrm>
          <a:prstGeom prst="rect">
            <a:avLst/>
          </a:prstGeom>
        </p:spPr>
        <p:txBody>
          <a:bodyPr vert="horz" lIns="90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spc="100" dirty="0">
                <a:latin typeface="Yanone Kaffeesatz Light" pitchFamily="2" charset="77"/>
              </a:rPr>
              <a:t>Lab meeting 21/09/2020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0FEF001-A58B-8A4A-AB97-A1DD38051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84" y="3729687"/>
            <a:ext cx="9144000" cy="2522806"/>
          </a:xfrm>
        </p:spPr>
        <p:txBody>
          <a:bodyPr>
            <a:noAutofit/>
          </a:bodyPr>
          <a:lstStyle/>
          <a:p>
            <a:r>
              <a:rPr lang="en-US" spc="100" dirty="0" err="1">
                <a:latin typeface="Yanone Kaffeesatz Light" pitchFamily="2" charset="77"/>
              </a:rPr>
              <a:t>Bernat</a:t>
            </a:r>
            <a:r>
              <a:rPr lang="en-US" spc="100" dirty="0">
                <a:latin typeface="Yanone Kaffeesatz Light" pitchFamily="2" charset="77"/>
              </a:rPr>
              <a:t> </a:t>
            </a:r>
            <a:r>
              <a:rPr lang="en-US" spc="100" dirty="0" err="1">
                <a:latin typeface="Yanone Kaffeesatz Light" pitchFamily="2" charset="77"/>
              </a:rPr>
              <a:t>Bramon</a:t>
            </a:r>
            <a:r>
              <a:rPr lang="en-US" spc="100" dirty="0">
                <a:latin typeface="Yanone Kaffeesatz Light" pitchFamily="2" charset="77"/>
              </a:rPr>
              <a:t> Mora</a:t>
            </a:r>
          </a:p>
          <a:p>
            <a:endParaRPr lang="en-US" spc="100" dirty="0">
              <a:latin typeface="Yanone Kaffeesatz Light" pitchFamily="2" charset="77"/>
            </a:endParaRPr>
          </a:p>
          <a:p>
            <a:endParaRPr lang="en-US" spc="100" dirty="0">
              <a:latin typeface="Yanone Kaffeesatz Light" pitchFamily="2" charset="77"/>
            </a:endParaRPr>
          </a:p>
          <a:p>
            <a:r>
              <a:rPr lang="en-US" spc="100" dirty="0">
                <a:latin typeface="Yanone Kaffeesatz Light" pitchFamily="2" charset="77"/>
              </a:rPr>
              <a:t>ETH Zürich</a:t>
            </a:r>
          </a:p>
          <a:p>
            <a:r>
              <a:rPr lang="en-US" spc="100" dirty="0">
                <a:latin typeface="Yanone Kaffeesatz Light" pitchFamily="2" charset="77"/>
              </a:rPr>
              <a:t>Plant Ecology group</a:t>
            </a:r>
          </a:p>
        </p:txBody>
      </p:sp>
    </p:spTree>
    <p:extLst>
      <p:ext uri="{BB962C8B-B14F-4D97-AF65-F5344CB8AC3E}">
        <p14:creationId xmlns:p14="http://schemas.microsoft.com/office/powerpoint/2010/main" val="332619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349E81D-469F-3F49-9138-9FE35CC6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6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5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3.1481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D37A6-4438-C74A-830D-D5D63299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129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5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2.0553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5AD30F-6D8E-EB4F-A028-B9F49505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91" y="-74951"/>
            <a:ext cx="12351895" cy="78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EEFF96-CCED-BF4B-95C4-2C6F3200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7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042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2150B-5E47-2D46-A7F0-76C82329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D1132-8A1F-614C-A633-EF7C17E3A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528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BD2A7E-4532-A94B-BD40-1303B5AC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68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F188BC-EEC4-E247-B029-3018B1EF1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find your script…</a:t>
            </a:r>
          </a:p>
        </p:txBody>
      </p:sp>
    </p:spTree>
    <p:extLst>
      <p:ext uri="{BB962C8B-B14F-4D97-AF65-F5344CB8AC3E}">
        <p14:creationId xmlns:p14="http://schemas.microsoft.com/office/powerpoint/2010/main" val="382723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1B232-5687-3F4D-A890-C3196714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find your script…</a:t>
            </a:r>
          </a:p>
        </p:txBody>
      </p:sp>
    </p:spTree>
    <p:extLst>
      <p:ext uri="{BB962C8B-B14F-4D97-AF65-F5344CB8AC3E}">
        <p14:creationId xmlns:p14="http://schemas.microsoft.com/office/powerpoint/2010/main" val="341702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3CF8B-1DDE-3549-B429-E7B90D6B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612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CC5953-9B8B-DB4A-AD2C-8AC764FD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4958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E619F-BE23-F846-BAE3-F306D7FC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58" y="0"/>
            <a:ext cx="3748296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1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F6EA6-2B30-F54B-BD57-F48238FC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848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F6EA6-2B30-F54B-BD57-F48238FC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52F987-D302-D04E-9A94-E009D2501A18}"/>
              </a:ext>
            </a:extLst>
          </p:cNvPr>
          <p:cNvSpPr/>
          <p:nvPr/>
        </p:nvSpPr>
        <p:spPr>
          <a:xfrm>
            <a:off x="-254833" y="-164892"/>
            <a:ext cx="12681679" cy="730021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AF5D8-92C6-434A-BDB3-E243A4A2F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67399" r="79491" b="29825"/>
          <a:stretch/>
        </p:blipFill>
        <p:spPr>
          <a:xfrm>
            <a:off x="2488367" y="4796851"/>
            <a:ext cx="1214204" cy="1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8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27D922-1F4C-9D4E-BABE-CB54B0D34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load R and compiler</a:t>
            </a:r>
          </a:p>
        </p:txBody>
      </p:sp>
    </p:spTree>
    <p:extLst>
      <p:ext uri="{BB962C8B-B14F-4D97-AF65-F5344CB8AC3E}">
        <p14:creationId xmlns:p14="http://schemas.microsoft.com/office/powerpoint/2010/main" val="107642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D55F36-69D1-0E4E-A8D0-04C90FFC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Edit script</a:t>
            </a:r>
          </a:p>
        </p:txBody>
      </p:sp>
    </p:spTree>
    <p:extLst>
      <p:ext uri="{BB962C8B-B14F-4D97-AF65-F5344CB8AC3E}">
        <p14:creationId xmlns:p14="http://schemas.microsoft.com/office/powerpoint/2010/main" val="232777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502F2-FA5B-FD48-BBA7-360D045EEB76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What is a computer cluster?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B726E-06F2-6C4A-A5A6-A87AF097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34" y="1684962"/>
            <a:ext cx="8441932" cy="21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3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502F2-FA5B-FD48-BBA7-360D045EEB76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What is a computer cluster?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B726E-06F2-6C4A-A5A6-A87AF097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34" y="1684962"/>
            <a:ext cx="8441932" cy="2110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E1CCE9-EFBC-9A4E-A688-5E401D74DDDF}"/>
              </a:ext>
            </a:extLst>
          </p:cNvPr>
          <p:cNvSpPr txBox="1"/>
          <p:nvPr/>
        </p:nvSpPr>
        <p:spPr>
          <a:xfrm>
            <a:off x="3905212" y="4829609"/>
            <a:ext cx="438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latin typeface="Yanone Kaffeesatz Thin" pitchFamily="2" charset="77"/>
              </a:rPr>
              <a:t>… it’s </a:t>
            </a:r>
            <a:r>
              <a:rPr lang="en-US" spc="100">
                <a:latin typeface="Yanone Kaffeesatz Thin" pitchFamily="2" charset="77"/>
              </a:rPr>
              <a:t>just a set of computers</a:t>
            </a:r>
            <a:endParaRPr lang="en-US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305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72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CA2749-5D77-2944-94F2-832A413F04EB}"/>
              </a:ext>
            </a:extLst>
          </p:cNvPr>
          <p:cNvSpPr txBox="1"/>
          <p:nvPr/>
        </p:nvSpPr>
        <p:spPr>
          <a:xfrm>
            <a:off x="3354686" y="2967335"/>
            <a:ext cx="548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none</a:t>
            </a:r>
            <a:endParaRPr lang="en-CH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675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93D96B-020C-6740-B079-F3DB79DDF6AC}"/>
              </a:ext>
            </a:extLst>
          </p:cNvPr>
          <p:cNvGrpSpPr/>
          <p:nvPr/>
        </p:nvGrpSpPr>
        <p:grpSpPr>
          <a:xfrm>
            <a:off x="1376573" y="721894"/>
            <a:ext cx="4487779" cy="5414211"/>
            <a:chOff x="421105" y="1311442"/>
            <a:chExt cx="4487779" cy="54142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AD3F7E-A5CC-8648-BAC3-917412E2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55" y="1682365"/>
              <a:ext cx="4363829" cy="4566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E502F2-FA5B-FD48-BBA7-360D045EEB76}"/>
                </a:ext>
              </a:extLst>
            </p:cNvPr>
            <p:cNvSpPr txBox="1"/>
            <p:nvPr/>
          </p:nvSpPr>
          <p:spPr>
            <a:xfrm>
              <a:off x="1394931" y="1513088"/>
              <a:ext cx="2310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Basic Shell Commands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035639-F7C5-8C45-9CA7-6950ED7447D2}"/>
                </a:ext>
              </a:extLst>
            </p:cNvPr>
            <p:cNvSpPr txBox="1"/>
            <p:nvPr/>
          </p:nvSpPr>
          <p:spPr>
            <a:xfrm>
              <a:off x="1394931" y="6165716"/>
              <a:ext cx="231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latin typeface="Yanone Kaffeesatz" pitchFamily="2" charset="77"/>
                </a:rPr>
                <a:t>. . .</a:t>
              </a:r>
              <a:endParaRPr lang="en-CH" sz="2400" b="1" spc="100" dirty="0">
                <a:latin typeface="Yanone Kaffeesatz" pitchFamily="2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EA0A3-592A-D748-A2D9-AE8F282DE9EE}"/>
                </a:ext>
              </a:extLst>
            </p:cNvPr>
            <p:cNvSpPr/>
            <p:nvPr/>
          </p:nvSpPr>
          <p:spPr>
            <a:xfrm>
              <a:off x="421105" y="1311442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389491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93D96B-020C-6740-B079-F3DB79DDF6AC}"/>
              </a:ext>
            </a:extLst>
          </p:cNvPr>
          <p:cNvGrpSpPr/>
          <p:nvPr/>
        </p:nvGrpSpPr>
        <p:grpSpPr>
          <a:xfrm>
            <a:off x="1376573" y="721894"/>
            <a:ext cx="4487779" cy="5414211"/>
            <a:chOff x="421105" y="1311442"/>
            <a:chExt cx="4487779" cy="54142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AD3F7E-A5CC-8648-BAC3-917412E2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55" y="1682365"/>
              <a:ext cx="4363829" cy="4566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E502F2-FA5B-FD48-BBA7-360D045EEB76}"/>
                </a:ext>
              </a:extLst>
            </p:cNvPr>
            <p:cNvSpPr txBox="1"/>
            <p:nvPr/>
          </p:nvSpPr>
          <p:spPr>
            <a:xfrm>
              <a:off x="1394931" y="1513088"/>
              <a:ext cx="2310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Basic Shell Commands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035639-F7C5-8C45-9CA7-6950ED7447D2}"/>
                </a:ext>
              </a:extLst>
            </p:cNvPr>
            <p:cNvSpPr txBox="1"/>
            <p:nvPr/>
          </p:nvSpPr>
          <p:spPr>
            <a:xfrm>
              <a:off x="1394931" y="6165716"/>
              <a:ext cx="231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latin typeface="Yanone Kaffeesatz" pitchFamily="2" charset="77"/>
                </a:rPr>
                <a:t>. . .</a:t>
              </a:r>
              <a:endParaRPr lang="en-CH" sz="2400" b="1" spc="100" dirty="0">
                <a:latin typeface="Yanone Kaffeesatz" pitchFamily="2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EA0A3-592A-D748-A2D9-AE8F282DE9EE}"/>
                </a:ext>
              </a:extLst>
            </p:cNvPr>
            <p:cNvSpPr/>
            <p:nvPr/>
          </p:nvSpPr>
          <p:spPr>
            <a:xfrm>
              <a:off x="421105" y="1311442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77DC06-31FB-D642-9B40-411BB26C4213}"/>
              </a:ext>
            </a:extLst>
          </p:cNvPr>
          <p:cNvGrpSpPr/>
          <p:nvPr/>
        </p:nvGrpSpPr>
        <p:grpSpPr>
          <a:xfrm>
            <a:off x="6405773" y="721894"/>
            <a:ext cx="4379495" cy="5414211"/>
            <a:chOff x="6637421" y="721894"/>
            <a:chExt cx="4379495" cy="54142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641149-93CC-754D-B0E0-FE38C7C7A23F}"/>
                </a:ext>
              </a:extLst>
            </p:cNvPr>
            <p:cNvSpPr txBox="1"/>
            <p:nvPr/>
          </p:nvSpPr>
          <p:spPr>
            <a:xfrm>
              <a:off x="7506055" y="923540"/>
              <a:ext cx="2642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Using the Euler’s batch system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C57CA9-C74E-7F42-A13C-4456FE1C39C8}"/>
                </a:ext>
              </a:extLst>
            </p:cNvPr>
            <p:cNvSpPr/>
            <p:nvPr/>
          </p:nvSpPr>
          <p:spPr>
            <a:xfrm>
              <a:off x="6637421" y="721894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9EDF8F-D5C4-2D45-A6A2-EDA79C298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72"/>
            <a:stretch/>
          </p:blipFill>
          <p:spPr>
            <a:xfrm>
              <a:off x="6745706" y="1411705"/>
              <a:ext cx="4141750" cy="4626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61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93D96B-020C-6740-B079-F3DB79DDF6AC}"/>
              </a:ext>
            </a:extLst>
          </p:cNvPr>
          <p:cNvGrpSpPr/>
          <p:nvPr/>
        </p:nvGrpSpPr>
        <p:grpSpPr>
          <a:xfrm>
            <a:off x="1376573" y="721894"/>
            <a:ext cx="4487779" cy="5414211"/>
            <a:chOff x="421105" y="1311442"/>
            <a:chExt cx="4487779" cy="54142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AD3F7E-A5CC-8648-BAC3-917412E2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55" y="1682365"/>
              <a:ext cx="4363829" cy="4566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E502F2-FA5B-FD48-BBA7-360D045EEB76}"/>
                </a:ext>
              </a:extLst>
            </p:cNvPr>
            <p:cNvSpPr txBox="1"/>
            <p:nvPr/>
          </p:nvSpPr>
          <p:spPr>
            <a:xfrm>
              <a:off x="1394931" y="1513088"/>
              <a:ext cx="2310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Basic Shell Commands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035639-F7C5-8C45-9CA7-6950ED7447D2}"/>
                </a:ext>
              </a:extLst>
            </p:cNvPr>
            <p:cNvSpPr txBox="1"/>
            <p:nvPr/>
          </p:nvSpPr>
          <p:spPr>
            <a:xfrm>
              <a:off x="1394931" y="6165716"/>
              <a:ext cx="231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latin typeface="Yanone Kaffeesatz" pitchFamily="2" charset="77"/>
                </a:rPr>
                <a:t>. . .</a:t>
              </a:r>
              <a:endParaRPr lang="en-CH" sz="2400" b="1" spc="100" dirty="0">
                <a:latin typeface="Yanone Kaffeesatz" pitchFamily="2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EA0A3-592A-D748-A2D9-AE8F282DE9EE}"/>
                </a:ext>
              </a:extLst>
            </p:cNvPr>
            <p:cNvSpPr/>
            <p:nvPr/>
          </p:nvSpPr>
          <p:spPr>
            <a:xfrm>
              <a:off x="421105" y="1311442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77DC06-31FB-D642-9B40-411BB26C4213}"/>
              </a:ext>
            </a:extLst>
          </p:cNvPr>
          <p:cNvGrpSpPr/>
          <p:nvPr/>
        </p:nvGrpSpPr>
        <p:grpSpPr>
          <a:xfrm>
            <a:off x="6405773" y="721894"/>
            <a:ext cx="4379495" cy="5414211"/>
            <a:chOff x="6637421" y="721894"/>
            <a:chExt cx="4379495" cy="54142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641149-93CC-754D-B0E0-FE38C7C7A23F}"/>
                </a:ext>
              </a:extLst>
            </p:cNvPr>
            <p:cNvSpPr txBox="1"/>
            <p:nvPr/>
          </p:nvSpPr>
          <p:spPr>
            <a:xfrm>
              <a:off x="7506055" y="923540"/>
              <a:ext cx="2642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Using the Euler’s batch system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C57CA9-C74E-7F42-A13C-4456FE1C39C8}"/>
                </a:ext>
              </a:extLst>
            </p:cNvPr>
            <p:cNvSpPr/>
            <p:nvPr/>
          </p:nvSpPr>
          <p:spPr>
            <a:xfrm>
              <a:off x="6637421" y="721894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9EDF8F-D5C4-2D45-A6A2-EDA79C298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72"/>
            <a:stretch/>
          </p:blipFill>
          <p:spPr>
            <a:xfrm>
              <a:off x="6745706" y="1411705"/>
              <a:ext cx="4141750" cy="4626128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C936979-C893-F744-BB1F-511B640A40DB}"/>
              </a:ext>
            </a:extLst>
          </p:cNvPr>
          <p:cNvSpPr/>
          <p:nvPr/>
        </p:nvSpPr>
        <p:spPr>
          <a:xfrm>
            <a:off x="-97536" y="-97536"/>
            <a:ext cx="12387072" cy="70591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0BA03D-DBBA-EF42-8C80-B3DA46422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13214" r="19971" b="82937"/>
          <a:stretch/>
        </p:blipFill>
        <p:spPr>
          <a:xfrm>
            <a:off x="6627377" y="2023009"/>
            <a:ext cx="3520035" cy="178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B6E517-54C4-CD4D-8882-4838A25A2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70832" r="54193" b="25320"/>
          <a:stretch/>
        </p:blipFill>
        <p:spPr>
          <a:xfrm>
            <a:off x="6627377" y="4687758"/>
            <a:ext cx="1966366" cy="178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158516-06A0-5247-A5CC-B5690884F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5" t="34318" r="29352" b="61834"/>
          <a:stretch/>
        </p:blipFill>
        <p:spPr>
          <a:xfrm>
            <a:off x="6627376" y="2998312"/>
            <a:ext cx="3094139" cy="1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3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85</Words>
  <Application>Microsoft Macintosh PowerPoint</Application>
  <PresentationFormat>Widescreen</PresentationFormat>
  <Paragraphs>30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Yanone Kaffeesatz</vt:lpstr>
      <vt:lpstr>Yanone Kaffeesatz Light</vt:lpstr>
      <vt:lpstr>Yanone Kaffeesatz Thin</vt:lpstr>
      <vt:lpstr>Office Theme</vt:lpstr>
      <vt:lpstr>using the ethz computer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jupyter notebooks in virtual environments</dc:title>
  <dc:creator>Bernat</dc:creator>
  <cp:lastModifiedBy>Bernat</cp:lastModifiedBy>
  <cp:revision>27</cp:revision>
  <dcterms:created xsi:type="dcterms:W3CDTF">2020-04-16T06:00:24Z</dcterms:created>
  <dcterms:modified xsi:type="dcterms:W3CDTF">2020-09-19T12:32:20Z</dcterms:modified>
</cp:coreProperties>
</file>